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342" y="0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342" y="9432766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A8B90-4F06-491B-B113-B50BC349FB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7200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D8781-E9D1-4209-B1E9-C31AB0B1C3E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E9A6E-906C-48B9-BA98-9B5EC3C6002F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30BF1-29D6-4392-96A5-5B273291EEE5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C7EF9-9BAE-434A-9B4F-87547FF5A60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6998E-BF9F-4640-B865-621B794E93F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352DE-6A07-44AC-8522-206BDEA1BA5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10CDF-7C92-4875-B8D4-7BE3BF24F5A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83444-51F0-41AA-A04D-300AF9A77D5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0797C-CF55-46AA-85A7-935A8B921AC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44E81-69C4-4B5B-BC76-B8B723FBB88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A3A4F-503B-46B3-B228-F200404A260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031E4A-2452-4D03-9EE6-607643B3F893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z="4800" b="1" dirty="0" smtClean="0"/>
              <a:t>Disaster recovery</a:t>
            </a:r>
            <a:endParaRPr lang="en-AU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Disaster recovery plan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/>
              <a:t>C</a:t>
            </a:r>
            <a:r>
              <a:rPr lang="en-AU" sz="3200" dirty="0" smtClean="0"/>
              <a:t>omprehensive scheme that explains how to prepare for, survive and recover from a disaster that affects information systems infrastructure.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Features include: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prepared in advance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tested regularly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executed immediately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minimizes disruption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/>
              <a:t>r</a:t>
            </a:r>
            <a:r>
              <a:rPr lang="en-AU" sz="3200" dirty="0" smtClean="0"/>
              <a:t>estores business operation as soon as possible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Disaster recovery plan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Benefits of a well designed plan are:</a:t>
            </a:r>
            <a:endParaRPr lang="en-AU" sz="3200" dirty="0" smtClean="0"/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/>
              <a:t>p</a:t>
            </a:r>
            <a:r>
              <a:rPr lang="en-AU" sz="3200" dirty="0" smtClean="0"/>
              <a:t>rovides a sense of security &amp; confidence for management &amp; staff,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/>
              <a:t>p</a:t>
            </a:r>
            <a:r>
              <a:rPr lang="en-AU" sz="3200" dirty="0" smtClean="0"/>
              <a:t>revents problems that may be caused by panic,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/>
              <a:t>r</a:t>
            </a:r>
            <a:r>
              <a:rPr lang="en-AU" sz="3200" dirty="0" smtClean="0"/>
              <a:t>educes uncertainty and pressure on decision-makers,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/>
              <a:t>e</a:t>
            </a:r>
            <a:r>
              <a:rPr lang="en-AU" sz="3200" dirty="0" smtClean="0"/>
              <a:t>xplains procedures to staff.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75957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Disaster recovery plan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To be prepared for a disaster a lot of work must be completed beforehand to be ready. This is the scope of the plan.</a:t>
            </a:r>
            <a:endParaRPr lang="en-AU" sz="3200" dirty="0" smtClean="0"/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Risk assessment – probability &amp; consequences of different risks.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Allocating emergency responsibilities (including secondary if people are absent)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Auditing all equipment so replacements can be quickly accessed.</a:t>
            </a:r>
          </a:p>
          <a:p>
            <a:pPr marL="355600" indent="-355600" eaLnBrk="1" hangingPunct="1">
              <a:lnSpc>
                <a:spcPct val="110000"/>
              </a:lnSpc>
            </a:pPr>
            <a:r>
              <a:rPr lang="en-AU" sz="3200" dirty="0" smtClean="0"/>
              <a:t>Key information is documented and located for easy access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07588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Backing up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A DRP must outline an effective data backup scheme.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It should specify how and when backups are done, and by whom.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This involves the choice of a backup scheme and backup media.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84261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Backup scheme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Common types of backup schemes: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Daily incremental – only saves changes from previous day. </a:t>
            </a:r>
            <a:r>
              <a:rPr lang="en-AU" sz="3200" dirty="0"/>
              <a:t>Q</a:t>
            </a:r>
            <a:r>
              <a:rPr lang="en-AU" sz="3200" dirty="0" smtClean="0"/>
              <a:t>uick and uses little space.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Weekly full – used in conjunction with daily incremental.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Differential – saves all changes since last </a:t>
            </a:r>
            <a:r>
              <a:rPr lang="en-AU" sz="3200" b="1" dirty="0" smtClean="0"/>
              <a:t>full</a:t>
            </a:r>
            <a:r>
              <a:rPr lang="en-AU" sz="3200" dirty="0" smtClean="0"/>
              <a:t> backup (not last incremental).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Partial – only backs up selected areas.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48765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Backup media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AU" sz="3200" dirty="0" smtClean="0"/>
              <a:t>Common types of backup media: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/>
              <a:t>T</a:t>
            </a:r>
            <a:r>
              <a:rPr lang="en-AU" sz="3200" dirty="0" smtClean="0"/>
              <a:t>ape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External HDD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Online, cloud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CD/DVD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USB flash drive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AU" sz="3200" dirty="0" smtClean="0"/>
              <a:t>Storage off-site is important. Automated systems that carry out data duplication can be an effective option.</a:t>
            </a:r>
            <a:endParaRPr lang="en-AU" sz="3200" dirty="0" smtClean="0"/>
          </a:p>
          <a:p>
            <a:pPr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16509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Testing the backup scheme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/>
            <a:r>
              <a:rPr lang="en-AU" sz="2800" dirty="0" smtClean="0"/>
              <a:t>It is not sufficient (or recommended) that it is just assumed that backed up data will be able to be restored efficiently (quickly) and effectively (complete &amp; accurate).</a:t>
            </a:r>
          </a:p>
          <a:p>
            <a:pPr marL="355600" indent="-355600"/>
            <a:r>
              <a:rPr lang="en-AU" sz="2800" dirty="0" smtClean="0"/>
              <a:t>Because systems are regularly changed it is vital that backup schemes are regularly tested.</a:t>
            </a:r>
          </a:p>
          <a:p>
            <a:pPr marL="355600" indent="-355600"/>
            <a:r>
              <a:rPr lang="en-AU" sz="2800" dirty="0" smtClean="0"/>
              <a:t>They need to be tested to see if they are still saving the correct data and can be retrieved in case of an emergency.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34367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Testing the DRP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2800" dirty="0" smtClean="0"/>
              <a:t>The four main components of a DRP are:</a:t>
            </a:r>
          </a:p>
          <a:p>
            <a:pPr marL="355600" indent="-355600"/>
            <a:r>
              <a:rPr lang="en-AU" sz="2800" dirty="0" smtClean="0"/>
              <a:t>Evacuation</a:t>
            </a:r>
          </a:p>
          <a:p>
            <a:pPr marL="355600" indent="-355600"/>
            <a:r>
              <a:rPr lang="en-AU" sz="2800" dirty="0" smtClean="0"/>
              <a:t>Backing up data</a:t>
            </a:r>
          </a:p>
          <a:p>
            <a:pPr marL="355600" indent="-355600"/>
            <a:r>
              <a:rPr lang="en-AU" sz="2800" dirty="0" smtClean="0"/>
              <a:t>Data restoration</a:t>
            </a:r>
          </a:p>
          <a:p>
            <a:pPr marL="355600" indent="-355600"/>
            <a:r>
              <a:rPr lang="en-AU" sz="2800" b="1" dirty="0" smtClean="0"/>
              <a:t>Testing of disaster recovery plan</a:t>
            </a:r>
            <a:endParaRPr lang="en-AU" sz="2800" dirty="0" smtClean="0"/>
          </a:p>
          <a:p>
            <a:pPr marL="0" indent="0">
              <a:buNone/>
            </a:pPr>
            <a:r>
              <a:rPr lang="en-AU" sz="2800" dirty="0" smtClean="0"/>
              <a:t>In many ways this last step is the most important. Waiting to see if the plan works could be disastrous.</a:t>
            </a:r>
          </a:p>
          <a:p>
            <a:pPr marL="0" indent="0">
              <a:buNone/>
            </a:pPr>
            <a:r>
              <a:rPr lang="en-AU" sz="2800" dirty="0" smtClean="0"/>
              <a:t>Practicing evacuation, backing up and restoration procedures ensure that they are appropriate and effective. Hopefully the disaster never occurs.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5160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323</TotalTime>
  <Words>433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Disaster recovery</vt:lpstr>
      <vt:lpstr>Disaster recovery plan</vt:lpstr>
      <vt:lpstr>Disaster recovery plan</vt:lpstr>
      <vt:lpstr>Disaster recovery plan</vt:lpstr>
      <vt:lpstr>Backing up</vt:lpstr>
      <vt:lpstr>Backup scheme</vt:lpstr>
      <vt:lpstr>Backup media</vt:lpstr>
      <vt:lpstr>Testing the backup scheme</vt:lpstr>
      <vt:lpstr>Testing the DRP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Security, Security Procedures</dc:title>
  <dc:creator>Kelvin Baird</dc:creator>
  <cp:lastModifiedBy>Simon Peck</cp:lastModifiedBy>
  <cp:revision>31</cp:revision>
  <cp:lastPrinted>2016-06-30T00:40:33Z</cp:lastPrinted>
  <dcterms:created xsi:type="dcterms:W3CDTF">2007-07-11T03:26:59Z</dcterms:created>
  <dcterms:modified xsi:type="dcterms:W3CDTF">2016-06-30T01:35:37Z</dcterms:modified>
</cp:coreProperties>
</file>